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2" r:id="rId3"/>
    <p:sldId id="256" r:id="rId4"/>
    <p:sldId id="257" r:id="rId5"/>
    <p:sldId id="259" r:id="rId6"/>
    <p:sldId id="258" r:id="rId7"/>
    <p:sldId id="260" r:id="rId8"/>
    <p:sldId id="262" r:id="rId9"/>
    <p:sldId id="263" r:id="rId10"/>
    <p:sldId id="264" r:id="rId11"/>
    <p:sldId id="273" r:id="rId12"/>
    <p:sldId id="266" r:id="rId13"/>
    <p:sldId id="267" r:id="rId14"/>
    <p:sldId id="268" r:id="rId15"/>
    <p:sldId id="269" r:id="rId16"/>
    <p:sldId id="270" r:id="rId17"/>
  </p:sldIdLst>
  <p:sldSz cx="10972800" cy="1097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2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795781"/>
            <a:ext cx="9326880" cy="382016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63261"/>
            <a:ext cx="8229600" cy="2649219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695-2EDD-4C27-A017-C9534E723CD1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6DDD-A787-41DA-B661-211D3F74E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0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695-2EDD-4C27-A017-C9534E723CD1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6DDD-A787-41DA-B661-211D3F74E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0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584200"/>
            <a:ext cx="2366010" cy="92989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584200"/>
            <a:ext cx="6960870" cy="929894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695-2EDD-4C27-A017-C9534E723CD1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6DDD-A787-41DA-B661-211D3F74E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1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695-2EDD-4C27-A017-C9534E723CD1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6DDD-A787-41DA-B661-211D3F74E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735583"/>
            <a:ext cx="9464040" cy="456437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7343143"/>
            <a:ext cx="9464040" cy="240029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695-2EDD-4C27-A017-C9534E723CD1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6DDD-A787-41DA-B661-211D3F74E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6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921000"/>
            <a:ext cx="4663440" cy="69621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921000"/>
            <a:ext cx="4663440" cy="69621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695-2EDD-4C27-A017-C9534E723CD1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6DDD-A787-41DA-B661-211D3F74E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84202"/>
            <a:ext cx="9464040" cy="21209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689861"/>
            <a:ext cx="4642008" cy="131825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4008120"/>
            <a:ext cx="4642008" cy="58953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2689861"/>
            <a:ext cx="4664869" cy="131825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4008120"/>
            <a:ext cx="4664869" cy="58953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695-2EDD-4C27-A017-C9534E723CD1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6DDD-A787-41DA-B661-211D3F74E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695-2EDD-4C27-A017-C9534E723CD1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6DDD-A787-41DA-B661-211D3F74E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4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695-2EDD-4C27-A017-C9534E723CD1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6DDD-A787-41DA-B661-211D3F74E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1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731520"/>
            <a:ext cx="3539014" cy="256032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579882"/>
            <a:ext cx="5554980" cy="779780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3291840"/>
            <a:ext cx="3539014" cy="6098541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695-2EDD-4C27-A017-C9534E723CD1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6DDD-A787-41DA-B661-211D3F74E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6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731520"/>
            <a:ext cx="3539014" cy="256032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579882"/>
            <a:ext cx="5554980" cy="779780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3291840"/>
            <a:ext cx="3539014" cy="6098541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695-2EDD-4C27-A017-C9534E723CD1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6DDD-A787-41DA-B661-211D3F74E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4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584202"/>
            <a:ext cx="946404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921000"/>
            <a:ext cx="946404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10170162"/>
            <a:ext cx="24688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E9695-2EDD-4C27-A017-C9534E723CD1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10170162"/>
            <a:ext cx="24688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F6DDD-A787-41DA-B661-211D3F74E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7315200"/>
            <a:ext cx="7291294" cy="3657600"/>
          </a:xfrm>
          <a:prstGeom prst="rect">
            <a:avLst/>
          </a:prstGeom>
          <a:solidFill>
            <a:srgbClr val="F3F2F2"/>
          </a:solidFill>
          <a:ln>
            <a:solidFill>
              <a:srgbClr val="F3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67" b="82333" l="2625" r="95750">
                        <a14:foregroundMark x1="13125" y1="56167" x2="26875" y2="37833"/>
                        <a14:foregroundMark x1="74000" y1="35833" x2="87500" y2="53000"/>
                        <a14:foregroundMark x1="93250" y1="56500" x2="92125" y2="79000"/>
                        <a14:foregroundMark x1="62000" y1="78500" x2="63125" y2="56500"/>
                        <a14:foregroundMark x1="28375" y1="77833" x2="2925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00" b="15000"/>
          <a:stretch/>
        </p:blipFill>
        <p:spPr>
          <a:xfrm>
            <a:off x="109967" y="7706677"/>
            <a:ext cx="6858000" cy="3266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967" y="6983206"/>
            <a:ext cx="4004833" cy="40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0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8440"/>
            <a:ext cx="10952480" cy="8214360"/>
          </a:xfrm>
          <a:prstGeom prst="rect">
            <a:avLst/>
          </a:prstGeom>
        </p:spPr>
      </p:pic>
      <p:sp>
        <p:nvSpPr>
          <p:cNvPr id="4" name="Google Shape;1556;p84">
            <a:extLst>
              <a:ext uri="{FF2B5EF4-FFF2-40B4-BE49-F238E27FC236}">
                <a16:creationId xmlns:a16="http://schemas.microsoft.com/office/drawing/2014/main" id="{7B641C20-780C-4559-A4AC-8A5E3FA8A815}"/>
              </a:ext>
            </a:extLst>
          </p:cNvPr>
          <p:cNvSpPr/>
          <p:nvPr/>
        </p:nvSpPr>
        <p:spPr>
          <a:xfrm>
            <a:off x="367324" y="301646"/>
            <a:ext cx="2160514" cy="11309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9375" r="9444" b="56667"/>
          <a:stretch/>
        </p:blipFill>
        <p:spPr>
          <a:xfrm>
            <a:off x="3553280" y="487060"/>
            <a:ext cx="4247695" cy="9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4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561"/>
            <a:ext cx="10972800" cy="822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9375" r="9444" b="56667"/>
          <a:stretch/>
        </p:blipFill>
        <p:spPr>
          <a:xfrm>
            <a:off x="3238955" y="362606"/>
            <a:ext cx="5134970" cy="1143000"/>
          </a:xfrm>
          <a:prstGeom prst="rect">
            <a:avLst/>
          </a:prstGeom>
        </p:spPr>
      </p:pic>
      <p:sp>
        <p:nvSpPr>
          <p:cNvPr id="7" name="Google Shape;1556;p84">
            <a:extLst>
              <a:ext uri="{FF2B5EF4-FFF2-40B4-BE49-F238E27FC236}">
                <a16:creationId xmlns:a16="http://schemas.microsoft.com/office/drawing/2014/main" id="{7B641C20-780C-4559-A4AC-8A5E3FA8A815}"/>
              </a:ext>
            </a:extLst>
          </p:cNvPr>
          <p:cNvSpPr/>
          <p:nvPr/>
        </p:nvSpPr>
        <p:spPr>
          <a:xfrm>
            <a:off x="214924" y="362606"/>
            <a:ext cx="2160514" cy="113091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67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36"/>
            <a:ext cx="10972800" cy="1093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2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8"/>
            <a:ext cx="10972800" cy="109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19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" r="188"/>
          <a:stretch/>
        </p:blipFill>
        <p:spPr>
          <a:xfrm>
            <a:off x="0" y="0"/>
            <a:ext cx="10972800" cy="109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4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08158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9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06842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972800" cy="10972800"/>
          </a:xfrm>
          <a:prstGeom prst="rect">
            <a:avLst/>
          </a:prstGeom>
          <a:solidFill>
            <a:srgbClr val="F3F2F2"/>
          </a:solidFill>
          <a:ln>
            <a:solidFill>
              <a:srgbClr val="F3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9" b="97653" l="27479" r="69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7" r="28750"/>
          <a:stretch/>
        </p:blipFill>
        <p:spPr>
          <a:xfrm>
            <a:off x="3403774" y="301646"/>
            <a:ext cx="4597226" cy="10608983"/>
          </a:xfrm>
          <a:prstGeom prst="rect">
            <a:avLst/>
          </a:prstGeom>
        </p:spPr>
      </p:pic>
      <p:sp>
        <p:nvSpPr>
          <p:cNvPr id="8" name="Google Shape;1556;p84">
            <a:extLst>
              <a:ext uri="{FF2B5EF4-FFF2-40B4-BE49-F238E27FC236}">
                <a16:creationId xmlns:a16="http://schemas.microsoft.com/office/drawing/2014/main" id="{7B641C20-780C-4559-A4AC-8A5E3FA8A815}"/>
              </a:ext>
            </a:extLst>
          </p:cNvPr>
          <p:cNvSpPr/>
          <p:nvPr/>
        </p:nvSpPr>
        <p:spPr>
          <a:xfrm>
            <a:off x="367324" y="301646"/>
            <a:ext cx="2160514" cy="11309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magine 9">
            <a:extLst>
              <a:ext uri="{FF2B5EF4-FFF2-40B4-BE49-F238E27FC236}">
                <a16:creationId xmlns:a16="http://schemas.microsoft.com/office/drawing/2014/main" id="{7D521366-7DBD-E7FF-0218-27346147D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4" y="1973237"/>
            <a:ext cx="2427453" cy="24274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3" b="77447" l="5153" r="97772">
                        <a14:foregroundMark x1="9610" y1="27660" x2="17688" y2="63830"/>
                        <a14:foregroundMark x1="20195" y1="34468" x2="21309" y2="41277"/>
                        <a14:foregroundMark x1="9053" y1="25957" x2="19081" y2="65532"/>
                        <a14:foregroundMark x1="14067" y1="67234" x2="9053" y2="61277"/>
                        <a14:foregroundMark x1="7382" y1="57872" x2="6128" y2="38723"/>
                        <a14:foregroundMark x1="12396" y1="25106" x2="17688" y2="23404"/>
                        <a14:foregroundMark x1="24791" y1="38723" x2="25070" y2="51915"/>
                        <a14:foregroundMark x1="37883" y1="42979" x2="36212" y2="50213"/>
                        <a14:foregroundMark x1="64345" y1="39574" x2="61560" y2="43830"/>
                        <a14:foregroundMark x1="75209" y1="40426" x2="72981" y2="48936"/>
                        <a14:foregroundMark x1="85933" y1="33617" x2="85933" y2="46383"/>
                        <a14:foregroundMark x1="77577" y1="51064" x2="77577" y2="51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075"/>
            <a:ext cx="3236134" cy="10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5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972800" cy="10972800"/>
          </a:xfrm>
          <a:prstGeom prst="rect">
            <a:avLst/>
          </a:prstGeom>
          <a:solidFill>
            <a:srgbClr val="F3F2F2"/>
          </a:solidFill>
          <a:ln>
            <a:solidFill>
              <a:srgbClr val="F3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75">
                        <a14:foregroundMark x1="67375" y1="87833" x2="75000" y2="94333"/>
                        <a14:foregroundMark x1="56000" y1="79667" x2="5875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561"/>
            <a:ext cx="10972800" cy="8229600"/>
          </a:xfrm>
          <a:prstGeom prst="rect">
            <a:avLst/>
          </a:prstGeom>
        </p:spPr>
      </p:pic>
      <p:sp>
        <p:nvSpPr>
          <p:cNvPr id="7" name="Google Shape;1556;p84">
            <a:extLst>
              <a:ext uri="{FF2B5EF4-FFF2-40B4-BE49-F238E27FC236}">
                <a16:creationId xmlns:a16="http://schemas.microsoft.com/office/drawing/2014/main" id="{7B641C20-780C-4559-A4AC-8A5E3FA8A815}"/>
              </a:ext>
            </a:extLst>
          </p:cNvPr>
          <p:cNvSpPr/>
          <p:nvPr/>
        </p:nvSpPr>
        <p:spPr>
          <a:xfrm>
            <a:off x="214924" y="362606"/>
            <a:ext cx="2160514" cy="11309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83" b="77447" l="5153" r="97772">
                        <a14:foregroundMark x1="9610" y1="27660" x2="17688" y2="63830"/>
                        <a14:foregroundMark x1="20195" y1="34468" x2="21309" y2="41277"/>
                        <a14:foregroundMark x1="9053" y1="25957" x2="19081" y2="65532"/>
                        <a14:foregroundMark x1="14067" y1="67234" x2="9053" y2="61277"/>
                        <a14:foregroundMark x1="7382" y1="57872" x2="6128" y2="38723"/>
                        <a14:foregroundMark x1="12396" y1="25106" x2="17688" y2="23404"/>
                        <a14:foregroundMark x1="24791" y1="38723" x2="25070" y2="51915"/>
                        <a14:foregroundMark x1="37883" y1="42979" x2="36212" y2="50213"/>
                        <a14:foregroundMark x1="64345" y1="39574" x2="61560" y2="43830"/>
                        <a14:foregroundMark x1="75209" y1="40426" x2="72981" y2="48936"/>
                        <a14:foregroundMark x1="85933" y1="33617" x2="85933" y2="46383"/>
                        <a14:foregroundMark x1="77577" y1="51064" x2="77577" y2="51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79" y="362606"/>
            <a:ext cx="4251567" cy="13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4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972800" cy="10972800"/>
          </a:xfrm>
          <a:prstGeom prst="rect">
            <a:avLst/>
          </a:prstGeom>
          <a:solidFill>
            <a:srgbClr val="F3F2F2"/>
          </a:solidFill>
          <a:ln>
            <a:solidFill>
              <a:srgbClr val="F3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167" l="25000" r="74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94" t="-666" r="19759" b="9152"/>
          <a:stretch/>
        </p:blipFill>
        <p:spPr>
          <a:xfrm>
            <a:off x="653242" y="0"/>
            <a:ext cx="8838923" cy="9921240"/>
          </a:xfrm>
          <a:prstGeom prst="rect">
            <a:avLst/>
          </a:prstGeom>
        </p:spPr>
      </p:pic>
      <p:sp>
        <p:nvSpPr>
          <p:cNvPr id="5" name="Google Shape;1556;p84">
            <a:extLst>
              <a:ext uri="{FF2B5EF4-FFF2-40B4-BE49-F238E27FC236}">
                <a16:creationId xmlns:a16="http://schemas.microsoft.com/office/drawing/2014/main" id="{7B641C20-780C-4559-A4AC-8A5E3FA8A815}"/>
              </a:ext>
            </a:extLst>
          </p:cNvPr>
          <p:cNvSpPr/>
          <p:nvPr/>
        </p:nvSpPr>
        <p:spPr>
          <a:xfrm>
            <a:off x="8411908" y="9503090"/>
            <a:ext cx="2160514" cy="11309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61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972800" cy="10972800"/>
          </a:xfrm>
          <a:prstGeom prst="rect">
            <a:avLst/>
          </a:prstGeom>
          <a:solidFill>
            <a:srgbClr val="F3F2F2"/>
          </a:solidFill>
          <a:ln>
            <a:solidFill>
              <a:srgbClr val="F3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3" b="100000" l="14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333" r="1889"/>
          <a:stretch/>
        </p:blipFill>
        <p:spPr>
          <a:xfrm>
            <a:off x="121920" y="1613647"/>
            <a:ext cx="10728960" cy="9359153"/>
          </a:xfrm>
          <a:prstGeom prst="rect">
            <a:avLst/>
          </a:prstGeom>
        </p:spPr>
      </p:pic>
      <p:sp>
        <p:nvSpPr>
          <p:cNvPr id="3" name="Google Shape;1556;p84">
            <a:extLst>
              <a:ext uri="{FF2B5EF4-FFF2-40B4-BE49-F238E27FC236}">
                <a16:creationId xmlns:a16="http://schemas.microsoft.com/office/drawing/2014/main" id="{7B641C20-780C-4559-A4AC-8A5E3FA8A815}"/>
              </a:ext>
            </a:extLst>
          </p:cNvPr>
          <p:cNvSpPr/>
          <p:nvPr/>
        </p:nvSpPr>
        <p:spPr>
          <a:xfrm>
            <a:off x="367324" y="301646"/>
            <a:ext cx="2160514" cy="11309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83" b="77447" l="5153" r="97772">
                        <a14:foregroundMark x1="9610" y1="27660" x2="17688" y2="63830"/>
                        <a14:foregroundMark x1="20195" y1="34468" x2="21309" y2="41277"/>
                        <a14:foregroundMark x1="9053" y1="25957" x2="19081" y2="65532"/>
                        <a14:foregroundMark x1="14067" y1="67234" x2="9053" y2="61277"/>
                        <a14:foregroundMark x1="7382" y1="57872" x2="6128" y2="38723"/>
                        <a14:foregroundMark x1="12396" y1="25106" x2="17688" y2="23404"/>
                        <a14:foregroundMark x1="24791" y1="38723" x2="25070" y2="51915"/>
                        <a14:foregroundMark x1="37883" y1="42979" x2="36212" y2="50213"/>
                        <a14:foregroundMark x1="64345" y1="39574" x2="61560" y2="43830"/>
                        <a14:foregroundMark x1="75209" y1="40426" x2="72981" y2="48936"/>
                        <a14:foregroundMark x1="85933" y1="33617" x2="85933" y2="46383"/>
                        <a14:foregroundMark x1="77577" y1="51064" x2="77577" y2="51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79" y="362606"/>
            <a:ext cx="4251567" cy="13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5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b="15000"/>
          <a:stretch/>
        </p:blipFill>
        <p:spPr>
          <a:xfrm>
            <a:off x="0" y="1716404"/>
            <a:ext cx="10709998" cy="5100638"/>
          </a:xfrm>
          <a:prstGeom prst="rect">
            <a:avLst/>
          </a:prstGeom>
        </p:spPr>
      </p:pic>
      <p:sp>
        <p:nvSpPr>
          <p:cNvPr id="5" name="Google Shape;1556;p84">
            <a:extLst>
              <a:ext uri="{FF2B5EF4-FFF2-40B4-BE49-F238E27FC236}">
                <a16:creationId xmlns:a16="http://schemas.microsoft.com/office/drawing/2014/main" id="{7B641C20-780C-4559-A4AC-8A5E3FA8A815}"/>
              </a:ext>
            </a:extLst>
          </p:cNvPr>
          <p:cNvSpPr/>
          <p:nvPr/>
        </p:nvSpPr>
        <p:spPr>
          <a:xfrm>
            <a:off x="367324" y="301646"/>
            <a:ext cx="2160514" cy="11309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9375" r="9444" b="56667"/>
          <a:stretch/>
        </p:blipFill>
        <p:spPr>
          <a:xfrm>
            <a:off x="3553280" y="487060"/>
            <a:ext cx="4247695" cy="94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0" b="20234"/>
          <a:stretch/>
        </p:blipFill>
        <p:spPr>
          <a:xfrm>
            <a:off x="518964" y="6385560"/>
            <a:ext cx="10191034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6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0" t="3600" r="21400" b="3600"/>
          <a:stretch/>
        </p:blipFill>
        <p:spPr>
          <a:xfrm>
            <a:off x="1999338" y="1630680"/>
            <a:ext cx="7355577" cy="9342120"/>
          </a:xfrm>
          <a:prstGeom prst="rect">
            <a:avLst/>
          </a:prstGeom>
        </p:spPr>
      </p:pic>
      <p:sp>
        <p:nvSpPr>
          <p:cNvPr id="3" name="Google Shape;1556;p84">
            <a:extLst>
              <a:ext uri="{FF2B5EF4-FFF2-40B4-BE49-F238E27FC236}">
                <a16:creationId xmlns:a16="http://schemas.microsoft.com/office/drawing/2014/main" id="{7B641C20-780C-4559-A4AC-8A5E3FA8A815}"/>
              </a:ext>
            </a:extLst>
          </p:cNvPr>
          <p:cNvSpPr/>
          <p:nvPr/>
        </p:nvSpPr>
        <p:spPr>
          <a:xfrm>
            <a:off x="367324" y="301646"/>
            <a:ext cx="2160514" cy="11309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9375" r="9444" b="56667"/>
          <a:stretch/>
        </p:blipFill>
        <p:spPr>
          <a:xfrm>
            <a:off x="3553280" y="487060"/>
            <a:ext cx="4247695" cy="9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6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1790"/>
            <a:ext cx="10774680" cy="8081010"/>
          </a:xfrm>
          <a:prstGeom prst="rect">
            <a:avLst/>
          </a:prstGeom>
        </p:spPr>
      </p:pic>
      <p:sp>
        <p:nvSpPr>
          <p:cNvPr id="3" name="Google Shape;1556;p84">
            <a:extLst>
              <a:ext uri="{FF2B5EF4-FFF2-40B4-BE49-F238E27FC236}">
                <a16:creationId xmlns:a16="http://schemas.microsoft.com/office/drawing/2014/main" id="{7B641C20-780C-4559-A4AC-8A5E3FA8A815}"/>
              </a:ext>
            </a:extLst>
          </p:cNvPr>
          <p:cNvSpPr/>
          <p:nvPr/>
        </p:nvSpPr>
        <p:spPr>
          <a:xfrm>
            <a:off x="367324" y="301646"/>
            <a:ext cx="2160514" cy="11309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9375" r="9444" b="56667"/>
          <a:stretch/>
        </p:blipFill>
        <p:spPr>
          <a:xfrm>
            <a:off x="3553280" y="487060"/>
            <a:ext cx="4247695" cy="9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t="12667" r="13800" b="10533"/>
          <a:stretch/>
        </p:blipFill>
        <p:spPr>
          <a:xfrm>
            <a:off x="289560" y="1585503"/>
            <a:ext cx="10485120" cy="8960577"/>
          </a:xfrm>
          <a:prstGeom prst="rect">
            <a:avLst/>
          </a:prstGeom>
        </p:spPr>
      </p:pic>
      <p:sp>
        <p:nvSpPr>
          <p:cNvPr id="4" name="Google Shape;1556;p84">
            <a:extLst>
              <a:ext uri="{FF2B5EF4-FFF2-40B4-BE49-F238E27FC236}">
                <a16:creationId xmlns:a16="http://schemas.microsoft.com/office/drawing/2014/main" id="{7B641C20-780C-4559-A4AC-8A5E3FA8A815}"/>
              </a:ext>
            </a:extLst>
          </p:cNvPr>
          <p:cNvSpPr/>
          <p:nvPr/>
        </p:nvSpPr>
        <p:spPr>
          <a:xfrm>
            <a:off x="367324" y="301646"/>
            <a:ext cx="2160514" cy="11309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9375" r="9444" b="56667"/>
          <a:stretch/>
        </p:blipFill>
        <p:spPr>
          <a:xfrm>
            <a:off x="3553280" y="487060"/>
            <a:ext cx="4247695" cy="9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6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2022-09-20T09:26:52Z</dcterms:created>
  <dcterms:modified xsi:type="dcterms:W3CDTF">2022-09-20T09:43:49Z</dcterms:modified>
</cp:coreProperties>
</file>